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 Bold" charset="1" panose="00000800000000000000"/>
      <p:regular r:id="rId10"/>
    </p:embeddedFont>
    <p:embeddedFont>
      <p:font typeface="Muli Bold Bold" charset="1" panose="00000900000000000000"/>
      <p:regular r:id="rId11"/>
    </p:embeddedFont>
    <p:embeddedFont>
      <p:font typeface="Muli Bold Italics" charset="1" panose="00000800000000000000"/>
      <p:regular r:id="rId12"/>
    </p:embeddedFont>
    <p:embeddedFont>
      <p:font typeface="Muli Bold Bold Italics" charset="1" panose="00000900000000000000"/>
      <p:regular r:id="rId13"/>
    </p:embeddedFont>
    <p:embeddedFont>
      <p:font typeface="Muli Regular" charset="1" panose="00000500000000000000"/>
      <p:regular r:id="rId14"/>
    </p:embeddedFont>
    <p:embeddedFont>
      <p:font typeface="Muli Regular Bold" charset="1" panose="00000700000000000000"/>
      <p:regular r:id="rId15"/>
    </p:embeddedFont>
    <p:embeddedFont>
      <p:font typeface="Muli Regular Italics" charset="1" panose="00000500000000000000"/>
      <p:regular r:id="rId16"/>
    </p:embeddedFont>
    <p:embeddedFont>
      <p:font typeface="Muli Regular Bold Italics" charset="1" panose="000007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288" y="2827602"/>
            <a:ext cx="11943026" cy="5592139"/>
            <a:chOff x="0" y="0"/>
            <a:chExt cx="15924035" cy="745618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4993"/>
              <a:ext cx="15924035" cy="4140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983"/>
                </a:lnSpc>
              </a:pPr>
              <a:r>
                <a:rPr lang="en-US" sz="9273" spc="-102">
                  <a:solidFill>
                    <a:srgbClr val="000000"/>
                  </a:solidFill>
                  <a:latin typeface="Muli Bold"/>
                </a:rPr>
                <a:t>Báo Cáo Project</a:t>
              </a:r>
            </a:p>
            <a:p>
              <a:pPr>
                <a:lnSpc>
                  <a:spcPts val="12296"/>
                </a:lnSpc>
              </a:pPr>
              <a:r>
                <a:rPr lang="en-US" sz="8783" spc="-96">
                  <a:solidFill>
                    <a:srgbClr val="000000"/>
                  </a:solidFill>
                  <a:latin typeface="Muli Bold"/>
                </a:rPr>
                <a:t>Website bán quần áo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004084"/>
              <a:ext cx="15924035" cy="2452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45"/>
                </a:lnSpc>
              </a:pPr>
              <a:r>
                <a:rPr lang="en-US" sz="3532">
                  <a:solidFill>
                    <a:srgbClr val="000000"/>
                  </a:solidFill>
                  <a:latin typeface="Muli Regular"/>
                </a:rPr>
                <a:t>Thành viên nhóm: </a:t>
              </a:r>
            </a:p>
            <a:p>
              <a:pPr>
                <a:lnSpc>
                  <a:spcPts val="4945"/>
                </a:lnSpc>
              </a:pPr>
              <a:r>
                <a:rPr lang="en-US" sz="3532">
                  <a:solidFill>
                    <a:srgbClr val="000000"/>
                  </a:solidFill>
                  <a:latin typeface="Muli Regular"/>
                </a:rPr>
                <a:t>Tạ Xuân Lan - B2014929</a:t>
              </a:r>
            </a:p>
            <a:p>
              <a:pPr>
                <a:lnSpc>
                  <a:spcPts val="4945"/>
                </a:lnSpc>
              </a:pPr>
              <a:r>
                <a:rPr lang="en-US" sz="3532">
                  <a:solidFill>
                    <a:srgbClr val="000000"/>
                  </a:solidFill>
                  <a:latin typeface="Muli Regular"/>
                </a:rPr>
                <a:t>Trần Thị Bích Phê - B2014939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1006628"/>
            <a:ext cx="6355435" cy="1025636"/>
            <a:chOff x="0" y="0"/>
            <a:chExt cx="8473913" cy="136751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952044" y="-57150"/>
              <a:ext cx="6521870" cy="14246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68"/>
                </a:lnSpc>
                <a:spcBef>
                  <a:spcPct val="0"/>
                </a:spcBef>
              </a:pPr>
              <a:r>
                <a:rPr lang="en-US" sz="3120">
                  <a:solidFill>
                    <a:srgbClr val="000000"/>
                  </a:solidFill>
                  <a:latin typeface="Muli Bold"/>
                </a:rPr>
                <a:t>CT214H - Lập Trình Web</a:t>
              </a:r>
              <a:r>
                <a:rPr lang="en-US" sz="3120">
                  <a:solidFill>
                    <a:srgbClr val="000000"/>
                  </a:solidFill>
                  <a:latin typeface="Muli Bold"/>
                </a:rPr>
                <a:t> GV: TS. Trần Công Án</a:t>
              </a:r>
            </a:p>
          </p:txBody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94202"/>
              <a:ext cx="1365286" cy="1179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796539"/>
            <a:ext cx="13708378" cy="716833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83427" y="606369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quản lý khách hàng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687703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thêm  khách hàng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823610"/>
            <a:ext cx="13708378" cy="6591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874917"/>
            <a:ext cx="13708378" cy="698556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628920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cập nhật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 khách hàng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622057"/>
            <a:ext cx="13708378" cy="754532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21896" y="449614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xoá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 khách hàng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2891684"/>
            <a:ext cx="13708378" cy="548335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28760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tìm kiếm khách hàng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9411" y="4628935"/>
            <a:ext cx="16527181" cy="2898119"/>
            <a:chOff x="0" y="0"/>
            <a:chExt cx="22036241" cy="386415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053937"/>
              <a:ext cx="22036241" cy="810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35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22036241" cy="2115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949"/>
                </a:lnSpc>
              </a:pPr>
              <a:r>
                <a:rPr lang="en-US" sz="9961">
                  <a:solidFill>
                    <a:srgbClr val="A4E473"/>
                  </a:solidFill>
                  <a:latin typeface="Muli Bold"/>
                </a:rPr>
                <a:t>CẢM ƠN!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394775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Phân công công việc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567387" y="3309248"/>
            <a:ext cx="4565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uli Regular Bold"/>
              </a:rPr>
              <a:t>Trần Thị Bích Phê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78969" y="469817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Thêm sản phẩm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78969" y="567226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Cập nhật sản phẩm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64601" y="6920852"/>
            <a:ext cx="346886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Xoá khách hàng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5561" y="3309248"/>
            <a:ext cx="456569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uli Regular Bold"/>
              </a:rPr>
              <a:t>Tạ Xuân Lan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64601" y="567226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Cập nhật khách hàng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8969" y="6920852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Xoá sản phẩm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64601" y="4486081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Thêm khách hàng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28104" y="8017322"/>
            <a:ext cx="10302196" cy="124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642">
                <a:solidFill>
                  <a:srgbClr val="000000"/>
                </a:solidFill>
                <a:latin typeface="Muli Regular Bold"/>
              </a:rPr>
              <a:t>Công việc chung</a:t>
            </a:r>
            <a:r>
              <a:rPr lang="en-US" sz="3642">
                <a:solidFill>
                  <a:srgbClr val="000000"/>
                </a:solidFill>
                <a:latin typeface="Muli Regular"/>
              </a:rPr>
              <a:t> </a:t>
            </a:r>
          </a:p>
          <a:p>
            <a:pPr algn="ctr">
              <a:lnSpc>
                <a:spcPts val="5099"/>
              </a:lnSpc>
            </a:pPr>
            <a:r>
              <a:rPr lang="en-US" sz="3642">
                <a:solidFill>
                  <a:srgbClr val="000000"/>
                </a:solidFill>
                <a:latin typeface="Muli Regular"/>
              </a:rPr>
              <a:t>Thiết kế giao diện và cơ sở dữ liệu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8969" y="4010694"/>
            <a:ext cx="45656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uli Regular"/>
              </a:rPr>
              <a:t>Search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5512745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Muli Bold"/>
              </a:rPr>
              <a:t>Áp dụng công nghệ</a:t>
            </a:r>
            <a:r>
              <a:rPr lang="en-US" sz="8499" spc="-84">
                <a:solidFill>
                  <a:srgbClr val="000000"/>
                </a:solidFill>
                <a:latin typeface="Muli Bold"/>
              </a:rPr>
              <a:t> 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986898" y="1101331"/>
            <a:ext cx="8272402" cy="1142012"/>
            <a:chOff x="0" y="0"/>
            <a:chExt cx="11029869" cy="152268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1102986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uli Bold"/>
                </a:rPr>
                <a:t>HTML and CSS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072892"/>
              <a:ext cx="1102986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HTML Forms, HTML SVG Graphics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86898" y="3510613"/>
            <a:ext cx="8272402" cy="1142012"/>
            <a:chOff x="0" y="0"/>
            <a:chExt cx="11029869" cy="152268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1102986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Muli Bold"/>
                </a:rPr>
                <a:t>PHP and MySQL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072892"/>
              <a:ext cx="11029869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Regular"/>
                </a:rPr>
                <a:t>session, file upload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rot="0">
            <a:off x="8986898" y="2871516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8986898" y="5280798"/>
            <a:ext cx="827240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13225"/>
          <a:stretch>
            <a:fillRect/>
          </a:stretch>
        </p:blipFill>
        <p:spPr>
          <a:xfrm flipH="false" flipV="false" rot="0">
            <a:off x="2357065" y="2232576"/>
            <a:ext cx="13489006" cy="70257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786504"/>
            <a:ext cx="724130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Sơ đồ Thực thể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46566" y="2550577"/>
            <a:ext cx="13708378" cy="74425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449614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quản lý sản phẩm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37436" y="2225506"/>
            <a:ext cx="13708378" cy="74025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62025"/>
            <a:ext cx="9294042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thêm sản phẩm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74167" y="2827174"/>
            <a:ext cx="14939665" cy="679361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78168" y="731227"/>
            <a:ext cx="7789355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cập nhật sản phẩm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98779" y="2789002"/>
            <a:ext cx="14290443" cy="68853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586715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xoá</a:t>
            </a:r>
          </a:p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 sản phẩm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542559" y="-4150923"/>
            <a:ext cx="9822161" cy="6226137"/>
            <a:chOff x="0" y="0"/>
            <a:chExt cx="8474859" cy="53721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8474859" cy="5372100"/>
            </a:xfrm>
            <a:custGeom>
              <a:avLst/>
              <a:gdLst/>
              <a:ahLst/>
              <a:cxnLst/>
              <a:rect r="r" b="b" t="t" l="l"/>
              <a:pathLst>
                <a:path h="5372100" w="8474859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959443" y="-865713"/>
            <a:ext cx="2695438" cy="2334501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44538" y="2806576"/>
            <a:ext cx="13708378" cy="533484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586715"/>
            <a:ext cx="7241307" cy="197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Muli Bold"/>
              </a:rPr>
              <a:t>Giao diện tìm kiếm sản phẩm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DAFh1yCiP9Y</dc:identifier>
  <dcterms:modified xsi:type="dcterms:W3CDTF">2011-08-01T06:04:30Z</dcterms:modified>
  <cp:revision>1</cp:revision>
  <dc:title>LTW_CT214H_report</dc:title>
</cp:coreProperties>
</file>